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6"/>
    <p:restoredTop sz="94731"/>
  </p:normalViewPr>
  <p:slideViewPr>
    <p:cSldViewPr snapToGrid="0" snapToObjects="1">
      <p:cViewPr varScale="1">
        <p:scale>
          <a:sx n="137" d="100"/>
          <a:sy n="137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CC9D-BAEA-F949-9F8C-EC3485131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ED1D3-6AEF-A048-95DB-565713E3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FD587-C81D-C14B-8D97-FB87D322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645E-8551-AC4B-8501-8572D70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680D-4E9F-0D44-902B-CDAC1FF3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3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E5BD-9A6C-0747-B1BC-3DACF5B4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9D3C1-55E0-C64C-BD92-C3071DD99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5E7A-AA4A-D044-BD3B-D7650B1F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CA88-4085-E441-909C-354DF2A9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20865-5C72-E346-8D3D-83DD2EBF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1B58A-80C5-6045-AFF5-9B0D7CCAB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EC0F7-EFF5-B447-8044-E662730A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FCD8-CDEA-6A4B-A366-371639A2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72695-B308-B747-B4C3-91757620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03D43-14BD-3843-8C3C-324BD219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7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CA3A-D1AF-1641-97C9-AF27F084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CC9C-67B4-2D40-AA72-8812B9DD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380D-9607-E348-8F8F-6955F4B6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7429B-49AF-1244-A17D-E18A9FF9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10EF-4525-064A-9AEE-F1436CFC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4775-B2D4-6B40-8F8C-50757C88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417CB-23AA-CF44-9D55-CCE79D47A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B111-B1CA-2F49-8F78-BBD18FE6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EF94-AAC8-B24F-AB00-52944B28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37040-0619-0C47-9956-8079496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0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D8E0-265B-F249-8F06-CAF8FE9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31FB-BEEA-9443-BA28-4950B7EE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FE8F6-6F66-924E-A2BC-008F0801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2B8C-C08E-3645-8B97-A7EC811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0E130-4A71-934E-9F83-F14C2AE0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16F38-5BE0-3D48-8603-AF371737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4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A2F3-D14D-A14E-AA6D-05D33DFD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8DC03-DAF7-D340-9CCF-2FC35B41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553C8-141F-2046-877F-D7468286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493AE-609B-284E-A7A9-7D0EADFCB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65CD5-B533-8E47-82E7-3F429677F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10B20-D174-7D4D-9DD9-3890EEB1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4B66F-CC31-6F4A-ABE4-7CFC5459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84482-5393-104D-AF72-D22FA3CE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D419-3F27-D845-B2CF-079836E3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D4388-FF3E-ED40-BB9A-E7E72709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D7326-E86E-FB46-9277-A8E5746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940F-C6F0-914E-9DCC-DAE1E706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83F3D-22B2-5747-B061-099666F8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5986C-D7A8-8F48-AF90-97790BDF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BA4AC-A6FF-B147-87DC-9A0096E4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39F5-0D64-2D42-8EAE-A7582933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6A3E-791D-ED43-8968-50B939FD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73FAF-F21E-7649-8E8C-AA7E7020A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E632A-8150-D34E-A2C3-5D63A418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31BC-AE1B-8E45-BEE1-5FAA659E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4CF3-2422-0648-A145-46D82C82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B09A-34E0-0F41-BEF2-A7323008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C0AA5-51EF-CD4B-865C-2C01E599E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C266A-B45C-EC4E-9501-F97E137C9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C0D9B-E707-A443-B172-EB9001B5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AF36C-275D-4647-837F-BE8EAF9E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3D815-DE6A-EA48-85EB-8816901D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D979A-F0BA-7945-B31B-A7EA84DF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1895D-B2B6-9B40-BB47-3D30CD82D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13A2-EA6B-BB4C-ABF0-50F575D82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4020-0239-344C-94EE-6F6FE5B5034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FC3-3E3A-CD49-A569-89EE7FB1C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78C89-1374-0F41-8988-5777818B6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B395A-707A-E848-9828-5D92B1DC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6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9756F-24BD-2C4E-A17B-E11C2329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0" y="1811709"/>
            <a:ext cx="5276690" cy="2992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F9E811-5953-E843-9FC9-77CC72CA83CD}"/>
              </a:ext>
            </a:extLst>
          </p:cNvPr>
          <p:cNvSpPr/>
          <p:nvPr/>
        </p:nvSpPr>
        <p:spPr>
          <a:xfrm>
            <a:off x="6281540" y="4293267"/>
            <a:ext cx="111095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700C9-3DC3-7340-B144-907EA3D01ABF}"/>
              </a:ext>
            </a:extLst>
          </p:cNvPr>
          <p:cNvSpPr txBox="1"/>
          <p:nvPr/>
        </p:nvSpPr>
        <p:spPr>
          <a:xfrm>
            <a:off x="6589189" y="4293267"/>
            <a:ext cx="8033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479EA-31A2-794B-901D-AB8C919BAA3D}"/>
              </a:ext>
            </a:extLst>
          </p:cNvPr>
          <p:cNvSpPr/>
          <p:nvPr/>
        </p:nvSpPr>
        <p:spPr>
          <a:xfrm>
            <a:off x="3153397" y="4250537"/>
            <a:ext cx="2307366" cy="553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90A92-F754-3846-BEBD-3B961CBFD2C8}"/>
              </a:ext>
            </a:extLst>
          </p:cNvPr>
          <p:cNvSpPr txBox="1"/>
          <p:nvPr/>
        </p:nvSpPr>
        <p:spPr>
          <a:xfrm>
            <a:off x="3407033" y="4250537"/>
            <a:ext cx="21108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 after crossover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BC44F-9F6C-4841-BB84-65D8FDC0C99B}"/>
              </a:ext>
            </a:extLst>
          </p:cNvPr>
          <p:cNvSpPr/>
          <p:nvPr/>
        </p:nvSpPr>
        <p:spPr>
          <a:xfrm>
            <a:off x="3041257" y="2770690"/>
            <a:ext cx="111095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114B6-C994-C04B-9462-E90EEDB42A0B}"/>
              </a:ext>
            </a:extLst>
          </p:cNvPr>
          <p:cNvSpPr txBox="1"/>
          <p:nvPr/>
        </p:nvSpPr>
        <p:spPr>
          <a:xfrm>
            <a:off x="3348906" y="2770690"/>
            <a:ext cx="80330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Empire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F427-8B22-264C-9067-87AB8702677C}"/>
              </a:ext>
            </a:extLst>
          </p:cNvPr>
          <p:cNvSpPr/>
          <p:nvPr/>
        </p:nvSpPr>
        <p:spPr>
          <a:xfrm>
            <a:off x="4786958" y="1811709"/>
            <a:ext cx="3177722" cy="510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2CEB4-2E52-A044-9AAE-7B90459CBCAD}"/>
              </a:ext>
            </a:extLst>
          </p:cNvPr>
          <p:cNvSpPr txBox="1"/>
          <p:nvPr/>
        </p:nvSpPr>
        <p:spPr>
          <a:xfrm>
            <a:off x="6045378" y="1980489"/>
            <a:ext cx="21108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Colony after mutation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8CF78-1092-A141-9EBA-E438BFEFC789}"/>
              </a:ext>
            </a:extLst>
          </p:cNvPr>
          <p:cNvSpPr/>
          <p:nvPr/>
        </p:nvSpPr>
        <p:spPr>
          <a:xfrm>
            <a:off x="3351485" y="1980489"/>
            <a:ext cx="1110954" cy="18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2EA86B-6397-4F42-8F38-9006353B1CE8}"/>
              </a:ext>
            </a:extLst>
          </p:cNvPr>
          <p:cNvGrpSpPr/>
          <p:nvPr/>
        </p:nvGrpSpPr>
        <p:grpSpPr>
          <a:xfrm>
            <a:off x="3550796" y="1666429"/>
            <a:ext cx="5463355" cy="4011479"/>
            <a:chOff x="3550796" y="1666429"/>
            <a:chExt cx="5463355" cy="40114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70ADA8-1CEF-0340-BA49-BF8C2D42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0796" y="1666429"/>
              <a:ext cx="5463355" cy="401147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42220-3700-EA42-8F7D-D6B0A7EA4697}"/>
                </a:ext>
              </a:extLst>
            </p:cNvPr>
            <p:cNvSpPr/>
            <p:nvPr/>
          </p:nvSpPr>
          <p:spPr>
            <a:xfrm>
              <a:off x="4589472" y="4780377"/>
              <a:ext cx="1346799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3B6FF6-9C2A-5E46-BE92-777930A693FC}"/>
                </a:ext>
              </a:extLst>
            </p:cNvPr>
            <p:cNvSpPr txBox="1"/>
            <p:nvPr/>
          </p:nvSpPr>
          <p:spPr>
            <a:xfrm>
              <a:off x="4392539" y="4780377"/>
              <a:ext cx="201680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10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F77E48-BC32-194E-9F63-143E58AD138B}"/>
              </a:ext>
            </a:extLst>
          </p:cNvPr>
          <p:cNvGrpSpPr/>
          <p:nvPr/>
        </p:nvGrpSpPr>
        <p:grpSpPr>
          <a:xfrm>
            <a:off x="1333500" y="1212850"/>
            <a:ext cx="9525000" cy="4432300"/>
            <a:chOff x="1333500" y="1212850"/>
            <a:chExt cx="9525000" cy="4432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CCAC3CF-186B-9547-BBF2-8C705595A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1212850"/>
              <a:ext cx="9525000" cy="4432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ACB8F6-50C5-4340-B5FD-FACAA1773DE1}"/>
                </a:ext>
              </a:extLst>
            </p:cNvPr>
            <p:cNvSpPr txBox="1"/>
            <p:nvPr/>
          </p:nvSpPr>
          <p:spPr>
            <a:xfrm>
              <a:off x="4143665" y="3514174"/>
              <a:ext cx="10778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BB52C7-E908-034A-929F-D6450A13130E}"/>
                </a:ext>
              </a:extLst>
            </p:cNvPr>
            <p:cNvSpPr txBox="1"/>
            <p:nvPr/>
          </p:nvSpPr>
          <p:spPr>
            <a:xfrm>
              <a:off x="7193089" y="3548786"/>
              <a:ext cx="10778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9559BA-C709-4349-8AC2-62746AE97800}"/>
                </a:ext>
              </a:extLst>
            </p:cNvPr>
            <p:cNvSpPr txBox="1"/>
            <p:nvPr/>
          </p:nvSpPr>
          <p:spPr>
            <a:xfrm>
              <a:off x="9370843" y="3540240"/>
              <a:ext cx="13712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85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581140-A6A2-264A-8A81-963CE1CD919F}"/>
              </a:ext>
            </a:extLst>
          </p:cNvPr>
          <p:cNvGrpSpPr/>
          <p:nvPr/>
        </p:nvGrpSpPr>
        <p:grpSpPr>
          <a:xfrm>
            <a:off x="1339850" y="1047750"/>
            <a:ext cx="9512300" cy="4866344"/>
            <a:chOff x="1339850" y="1047750"/>
            <a:chExt cx="9512300" cy="48663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E15C07-A55C-1B4E-A918-329AFD29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850" y="1047750"/>
              <a:ext cx="9512300" cy="47625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6C7834-DD5A-AF4F-A1E5-46FEDA49275B}"/>
                </a:ext>
              </a:extLst>
            </p:cNvPr>
            <p:cNvSpPr txBox="1"/>
            <p:nvPr/>
          </p:nvSpPr>
          <p:spPr>
            <a:xfrm>
              <a:off x="6963778" y="5308791"/>
              <a:ext cx="14025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FF4586-FABB-6949-95F6-9879144B9103}"/>
                </a:ext>
              </a:extLst>
            </p:cNvPr>
            <p:cNvSpPr txBox="1"/>
            <p:nvPr/>
          </p:nvSpPr>
          <p:spPr>
            <a:xfrm>
              <a:off x="9423957" y="4273326"/>
              <a:ext cx="140255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565730-17DF-6547-8375-9EB45A206B99}"/>
                </a:ext>
              </a:extLst>
            </p:cNvPr>
            <p:cNvSpPr txBox="1"/>
            <p:nvPr/>
          </p:nvSpPr>
          <p:spPr>
            <a:xfrm>
              <a:off x="1876597" y="5329319"/>
              <a:ext cx="140255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262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B12490-038F-DB4A-86A9-8443F714B5A3}"/>
              </a:ext>
            </a:extLst>
          </p:cNvPr>
          <p:cNvGrpSpPr/>
          <p:nvPr/>
        </p:nvGrpSpPr>
        <p:grpSpPr>
          <a:xfrm>
            <a:off x="1384300" y="1263650"/>
            <a:ext cx="9423400" cy="4330700"/>
            <a:chOff x="1384300" y="1263650"/>
            <a:chExt cx="9423400" cy="433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D725F5-44D4-8A4E-AF45-4191D2FE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300" y="1263650"/>
              <a:ext cx="9423400" cy="43307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83F622-02AB-F743-937C-7983E68AF06E}"/>
                </a:ext>
              </a:extLst>
            </p:cNvPr>
            <p:cNvSpPr/>
            <p:nvPr/>
          </p:nvSpPr>
          <p:spPr>
            <a:xfrm>
              <a:off x="2586365" y="1989053"/>
              <a:ext cx="451165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58F83E-35D1-B240-8063-F41191FADE64}"/>
                </a:ext>
              </a:extLst>
            </p:cNvPr>
            <p:cNvSpPr/>
            <p:nvPr/>
          </p:nvSpPr>
          <p:spPr>
            <a:xfrm>
              <a:off x="7135739" y="1911002"/>
              <a:ext cx="1021702" cy="80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34A576-4A46-2D4C-802C-F5469FD069AC}"/>
                </a:ext>
              </a:extLst>
            </p:cNvPr>
            <p:cNvSpPr txBox="1"/>
            <p:nvPr/>
          </p:nvSpPr>
          <p:spPr>
            <a:xfrm>
              <a:off x="1598757" y="1911002"/>
              <a:ext cx="129896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C7DF93-4E48-6446-A856-8069DFB6D7CE}"/>
                </a:ext>
              </a:extLst>
            </p:cNvPr>
            <p:cNvSpPr txBox="1"/>
            <p:nvPr/>
          </p:nvSpPr>
          <p:spPr>
            <a:xfrm>
              <a:off x="9386926" y="3268359"/>
              <a:ext cx="142077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Independent country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183F69-8CAE-D74D-8429-70751CF0AC67}"/>
                </a:ext>
              </a:extLst>
            </p:cNvPr>
            <p:cNvSpPr txBox="1"/>
            <p:nvPr/>
          </p:nvSpPr>
          <p:spPr>
            <a:xfrm>
              <a:off x="7378340" y="2234167"/>
              <a:ext cx="7672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DD36D7-1873-BB48-915D-109D761DCFD9}"/>
                </a:ext>
              </a:extLst>
            </p:cNvPr>
            <p:cNvSpPr/>
            <p:nvPr/>
          </p:nvSpPr>
          <p:spPr>
            <a:xfrm>
              <a:off x="4143723" y="3097974"/>
              <a:ext cx="1021702" cy="80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AE5265-7184-C941-A3A1-AE5B94C4D6F8}"/>
                </a:ext>
              </a:extLst>
            </p:cNvPr>
            <p:cNvSpPr txBox="1"/>
            <p:nvPr/>
          </p:nvSpPr>
          <p:spPr>
            <a:xfrm>
              <a:off x="4139211" y="3591524"/>
              <a:ext cx="1008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69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9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20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38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91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0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24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85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0A523C-5892-6648-99AE-845C13EA6126}"/>
              </a:ext>
            </a:extLst>
          </p:cNvPr>
          <p:cNvGrpSpPr/>
          <p:nvPr/>
        </p:nvGrpSpPr>
        <p:grpSpPr>
          <a:xfrm>
            <a:off x="2413401" y="1308100"/>
            <a:ext cx="6470249" cy="4241800"/>
            <a:chOff x="2413401" y="1308100"/>
            <a:chExt cx="6470249" cy="4241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2CDDA7-F92A-E140-8536-ECC35D48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8350" y="1308100"/>
              <a:ext cx="5575300" cy="4241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D62314-0777-C540-B468-3A36DE6976E0}"/>
                </a:ext>
              </a:extLst>
            </p:cNvPr>
            <p:cNvSpPr txBox="1"/>
            <p:nvPr/>
          </p:nvSpPr>
          <p:spPr>
            <a:xfrm>
              <a:off x="2413401" y="1535362"/>
              <a:ext cx="96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0BE7C4-F4A9-0B46-A312-8CF1F6E220DC}"/>
                </a:ext>
              </a:extLst>
            </p:cNvPr>
            <p:cNvSpPr txBox="1"/>
            <p:nvPr/>
          </p:nvSpPr>
          <p:spPr>
            <a:xfrm>
              <a:off x="2483709" y="2665547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Child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FD429A-D17A-1C47-9759-1D7C67D2CC12}"/>
                </a:ext>
              </a:extLst>
            </p:cNvPr>
            <p:cNvSpPr txBox="1"/>
            <p:nvPr/>
          </p:nvSpPr>
          <p:spPr>
            <a:xfrm>
              <a:off x="2483709" y="3795732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Child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C17BD-D5AF-A04E-9BDA-2D41B4843186}"/>
                </a:ext>
              </a:extLst>
            </p:cNvPr>
            <p:cNvSpPr txBox="1"/>
            <p:nvPr/>
          </p:nvSpPr>
          <p:spPr>
            <a:xfrm>
              <a:off x="2413401" y="4925916"/>
              <a:ext cx="96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1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6A5F9-71A5-3D4D-943F-FDB61D84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4" y="1367623"/>
            <a:ext cx="10660458" cy="38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5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E83D1D2-0829-2D4C-824F-4A9295523C23}"/>
              </a:ext>
            </a:extLst>
          </p:cNvPr>
          <p:cNvGrpSpPr/>
          <p:nvPr/>
        </p:nvGrpSpPr>
        <p:grpSpPr>
          <a:xfrm>
            <a:off x="456219" y="1061545"/>
            <a:ext cx="11279561" cy="4330262"/>
            <a:chOff x="-559065" y="987972"/>
            <a:chExt cx="13467729" cy="49398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E0DE4B-8131-4D4A-AC1F-D004D7D4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9065" y="987972"/>
              <a:ext cx="13467729" cy="493986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2DEDE9-846F-5D4F-A727-CB7185E0A844}"/>
                </a:ext>
              </a:extLst>
            </p:cNvPr>
            <p:cNvSpPr txBox="1"/>
            <p:nvPr/>
          </p:nvSpPr>
          <p:spPr>
            <a:xfrm>
              <a:off x="5433848" y="1325819"/>
              <a:ext cx="25329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Delay of job processing time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588B1-044F-BA49-BF7F-CC630FBD2179}"/>
                </a:ext>
              </a:extLst>
            </p:cNvPr>
            <p:cNvSpPr txBox="1"/>
            <p:nvPr/>
          </p:nvSpPr>
          <p:spPr>
            <a:xfrm>
              <a:off x="2548758" y="2319047"/>
              <a:ext cx="25329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Delayed arrival of raw materials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B5B4A3-92FD-4F47-A5D9-F63A8ED2ADF2}"/>
                </a:ext>
              </a:extLst>
            </p:cNvPr>
            <p:cNvSpPr txBox="1"/>
            <p:nvPr/>
          </p:nvSpPr>
          <p:spPr>
            <a:xfrm>
              <a:off x="1292770" y="3560406"/>
              <a:ext cx="378898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transportation or assembly delayed time units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4888D8-2A28-9542-8EA0-CBD0CF49DBEF}"/>
                </a:ext>
              </a:extLst>
            </p:cNvPr>
            <p:cNvSpPr/>
            <p:nvPr/>
          </p:nvSpPr>
          <p:spPr>
            <a:xfrm>
              <a:off x="4887308" y="5167728"/>
              <a:ext cx="17144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/>
                <a:t>Rescheduling time = 600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32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BF1B4DC-CAA3-D142-B219-2F51FFCD5A2A}"/>
              </a:ext>
            </a:extLst>
          </p:cNvPr>
          <p:cNvGrpSpPr/>
          <p:nvPr/>
        </p:nvGrpSpPr>
        <p:grpSpPr>
          <a:xfrm>
            <a:off x="0" y="986857"/>
            <a:ext cx="12192000" cy="4884285"/>
            <a:chOff x="0" y="986857"/>
            <a:chExt cx="12192000" cy="48842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BF31B6-F1D6-9D4C-9F6D-550FF0B5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86857"/>
              <a:ext cx="12192000" cy="488428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35E0FB-749B-DC4E-98A6-15CEE204F057}"/>
                </a:ext>
              </a:extLst>
            </p:cNvPr>
            <p:cNvSpPr txBox="1"/>
            <p:nvPr/>
          </p:nvSpPr>
          <p:spPr>
            <a:xfrm>
              <a:off x="7830207" y="2312275"/>
              <a:ext cx="16987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Urgent job delivery time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A7156E-2004-DC43-9733-2694B874B82A}"/>
                </a:ext>
              </a:extLst>
            </p:cNvPr>
            <p:cNvSpPr txBox="1"/>
            <p:nvPr/>
          </p:nvSpPr>
          <p:spPr>
            <a:xfrm>
              <a:off x="4892579" y="5144803"/>
              <a:ext cx="17497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Rescheduling time = 600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4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18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5C4BB7-ADA5-B64F-90C5-C81BD941D908}"/>
              </a:ext>
            </a:extLst>
          </p:cNvPr>
          <p:cNvGrpSpPr/>
          <p:nvPr/>
        </p:nvGrpSpPr>
        <p:grpSpPr>
          <a:xfrm>
            <a:off x="2649196" y="1726250"/>
            <a:ext cx="6571716" cy="3387185"/>
            <a:chOff x="1498827" y="788117"/>
            <a:chExt cx="6585494" cy="3778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B64428A-EB99-C043-9B7D-411AAA5F1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827" y="788117"/>
              <a:ext cx="6585494" cy="377838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070499-0A66-CB44-8EB5-8D103B0EAAA4}"/>
                </a:ext>
              </a:extLst>
            </p:cNvPr>
            <p:cNvSpPr/>
            <p:nvPr/>
          </p:nvSpPr>
          <p:spPr>
            <a:xfrm>
              <a:off x="6879365" y="1162227"/>
              <a:ext cx="922945" cy="3067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1579CF-617D-8945-92C7-85AC4E4021E0}"/>
                </a:ext>
              </a:extLst>
            </p:cNvPr>
            <p:cNvSpPr txBox="1"/>
            <p:nvPr/>
          </p:nvSpPr>
          <p:spPr>
            <a:xfrm>
              <a:off x="6889741" y="1421381"/>
              <a:ext cx="6266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Empire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83DA17-1F90-6842-96A9-198D08E78B2E}"/>
                </a:ext>
              </a:extLst>
            </p:cNvPr>
            <p:cNvSpPr txBox="1"/>
            <p:nvPr/>
          </p:nvSpPr>
          <p:spPr>
            <a:xfrm>
              <a:off x="6889741" y="2557697"/>
              <a:ext cx="61138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Colony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433D72-9C7F-C247-A7FA-9363BCCA1876}"/>
                </a:ext>
              </a:extLst>
            </p:cNvPr>
            <p:cNvSpPr txBox="1"/>
            <p:nvPr/>
          </p:nvSpPr>
          <p:spPr>
            <a:xfrm>
              <a:off x="6870108" y="3561640"/>
              <a:ext cx="100056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Independent Country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01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0EC1E-D062-9C4F-963F-CEC965084655}"/>
              </a:ext>
            </a:extLst>
          </p:cNvPr>
          <p:cNvGrpSpPr/>
          <p:nvPr/>
        </p:nvGrpSpPr>
        <p:grpSpPr>
          <a:xfrm>
            <a:off x="2306579" y="478565"/>
            <a:ext cx="7721791" cy="5224744"/>
            <a:chOff x="2306579" y="478565"/>
            <a:chExt cx="7721791" cy="52247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8F16FD-639D-974B-BAD6-A9D1A9F2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579" y="478565"/>
              <a:ext cx="7721791" cy="522474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AEE625-81DE-4F49-81DC-137F18B64477}"/>
                </a:ext>
              </a:extLst>
            </p:cNvPr>
            <p:cNvSpPr/>
            <p:nvPr/>
          </p:nvSpPr>
          <p:spPr>
            <a:xfrm>
              <a:off x="2802235" y="1307506"/>
              <a:ext cx="1888621" cy="144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A83A2-55C8-FA4D-860C-5AB1C3171571}"/>
                </a:ext>
              </a:extLst>
            </p:cNvPr>
            <p:cNvSpPr txBox="1"/>
            <p:nvPr/>
          </p:nvSpPr>
          <p:spPr>
            <a:xfrm>
              <a:off x="2725320" y="2072355"/>
              <a:ext cx="188862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Weakest colony with weakest empire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A1170F-F7C8-124F-B6AA-AE3A905331D3}"/>
                </a:ext>
              </a:extLst>
            </p:cNvPr>
            <p:cNvSpPr txBox="1"/>
            <p:nvPr/>
          </p:nvSpPr>
          <p:spPr>
            <a:xfrm>
              <a:off x="8139749" y="5198692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A1EA5D-794D-5F4A-94C9-6A95D963F4C8}"/>
                </a:ext>
              </a:extLst>
            </p:cNvPr>
            <p:cNvSpPr txBox="1"/>
            <p:nvPr/>
          </p:nvSpPr>
          <p:spPr>
            <a:xfrm>
              <a:off x="7104283" y="1307506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1713B-76BF-B14C-953A-7E709B8D8FBD}"/>
                </a:ext>
              </a:extLst>
            </p:cNvPr>
            <p:cNvSpPr txBox="1"/>
            <p:nvPr/>
          </p:nvSpPr>
          <p:spPr>
            <a:xfrm>
              <a:off x="2891206" y="5235450"/>
              <a:ext cx="28430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Empire no. 2 (weakest empire)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E9BAB3-513A-F34C-BC03-3EB71EC43FE2}"/>
                </a:ext>
              </a:extLst>
            </p:cNvPr>
            <p:cNvSpPr txBox="1"/>
            <p:nvPr/>
          </p:nvSpPr>
          <p:spPr>
            <a:xfrm>
              <a:off x="7195438" y="2413191"/>
              <a:ext cx="1888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Free colony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2F9ADD-E6C0-1A4A-8A51-86CA3D5B4A2A}"/>
                </a:ext>
              </a:extLst>
            </p:cNvPr>
            <p:cNvSpPr txBox="1"/>
            <p:nvPr/>
          </p:nvSpPr>
          <p:spPr>
            <a:xfrm>
              <a:off x="4128925" y="3074879"/>
              <a:ext cx="1374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Free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2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5511</TotalTime>
  <Words>90</Words>
  <Application>Microsoft Macintosh PowerPoint</Application>
  <PresentationFormat>Widescreen</PresentationFormat>
  <Paragraphs>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Kunlei Lian</dc:creator>
  <cp:lastModifiedBy>Kunlei Lian</cp:lastModifiedBy>
  <cp:revision>21</cp:revision>
  <dcterms:created xsi:type="dcterms:W3CDTF">2019-09-24T01:45:52Z</dcterms:created>
  <dcterms:modified xsi:type="dcterms:W3CDTF">2019-09-27T21:37:23Z</dcterms:modified>
</cp:coreProperties>
</file>